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688" r:id="rId4"/>
    <p:sldId id="493" r:id="rId5"/>
    <p:sldId id="494" r:id="rId6"/>
    <p:sldId id="657" r:id="rId7"/>
    <p:sldId id="658" r:id="rId8"/>
    <p:sldId id="661" r:id="rId9"/>
    <p:sldId id="508" r:id="rId10"/>
    <p:sldId id="507" r:id="rId11"/>
    <p:sldId id="502" r:id="rId12"/>
    <p:sldId id="687" r:id="rId13"/>
    <p:sldId id="503" r:id="rId14"/>
    <p:sldId id="501" r:id="rId15"/>
    <p:sldId id="477" r:id="rId16"/>
    <p:sldId id="399" r:id="rId17"/>
    <p:sldId id="409" r:id="rId18"/>
    <p:sldId id="481" r:id="rId19"/>
    <p:sldId id="4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soyuztechnologies/Corporate_Full_Stack_Training/blob/master/Day%207/i18n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49" name="Footer Placeholder 45">
            <a:extLst>
              <a:ext uri="{FF2B5EF4-FFF2-40B4-BE49-F238E27FC236}">
                <a16:creationId xmlns:a16="http://schemas.microsoft.com/office/drawing/2014/main" id="{B0D6F824-F17C-4D69-8A93-AE90DACE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</a:t>
            </a:r>
            <a:r>
              <a:rPr lang="en-US" sz="3600" i="0" dirty="0"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24D4B2F1-DE33-461E-A32A-3FA5F24B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0027-56D4-47BE-89E3-A628E23C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4484A059-ED4B-41F4-BCCF-339B53DE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07535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</a:t>
            </a:r>
            <a:r>
              <a:rPr lang="en-US" b="1" dirty="0" err="1">
                <a:solidFill>
                  <a:srgbClr val="3C3C3C"/>
                </a:solidFill>
                <a:latin typeface="Calibri (Body)"/>
              </a:rPr>
              <a:t>flpd_conf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800100" lvl="1" indent="-342900" algn="just">
              <a:buAutoNum type="arabicPeriod"/>
            </a:pP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/>
        </p:nvGraphicFramePr>
        <p:xfrm>
          <a:off x="2815389" y="3163311"/>
          <a:ext cx="6148137" cy="3358817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5956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opu</a:t>
                      </a:r>
                      <a:r>
                        <a:rPr lang="en-US" sz="1200" b="0" dirty="0">
                          <a:effectLst/>
                        </a:rPr>
                        <a:t>/</a:t>
                      </a:r>
                      <a:r>
                        <a:rPr lang="en-US" sz="1200" b="0" dirty="0" err="1">
                          <a:effectLst/>
                        </a:rPr>
                        <a:t>odata</a:t>
                      </a:r>
                      <a:r>
                        <a:rPr lang="en-US" sz="1200" b="0" dirty="0">
                          <a:effectLst/>
                        </a:rPr>
                        <a:t>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430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3059668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BFC99BF6-4874-46E8-98D7-0FC20705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1E29BFC2-6382-4F92-B538-4389440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Consuming No</a:t>
            </a:r>
            <a:r>
              <a:rPr lang="en-US" dirty="0"/>
              <a:t>rthwind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App Reference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SAP-Fiori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Relationship between Front-End Components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7204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7" y="2091212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3" y="2072863"/>
            <a:ext cx="4047833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072862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2993751" y="3064162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825777" y="3064162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448854" y="4892244"/>
            <a:ext cx="25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832605" y="4936896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931564" y="4937556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E05408-0EA3-403D-A547-F46901C3C47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8019984B-D52E-4622-8F5C-0A10444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9C3FC60D-4FE0-4DB7-8F35-CFC64480257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6188DD4-BD1A-4BD3-A9F6-0320A4BD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B21581AE-DA2A-4C45-AF3D-DCFA9852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FB8E5A0-7470-490C-A8D3-5C7702B1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10007</TotalTime>
  <Words>1113</Words>
  <Application>Microsoft Office PowerPoint</Application>
  <PresentationFormat>Widescreen</PresentationFormat>
  <Paragraphs>170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(Body)</vt:lpstr>
      <vt:lpstr>Calibri Light</vt:lpstr>
      <vt:lpstr>Consolas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PowerPoint Presentation</vt:lpstr>
      <vt:lpstr>Pre-requisites for Standard Fiori App</vt:lpstr>
      <vt:lpstr>Relationship between Front-End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1055</cp:revision>
  <dcterms:created xsi:type="dcterms:W3CDTF">2016-07-10T03:33:26Z</dcterms:created>
  <dcterms:modified xsi:type="dcterms:W3CDTF">2021-09-24T10:55:58Z</dcterms:modified>
</cp:coreProperties>
</file>